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DF1E2F9-F7C3-45AB-BB80-BFA9F1E6554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611F35-C787-4105-BDB4-846FBB79F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6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0E2425-686D-461C-A191-A691E2B3F340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8E24459-0065-4D70-A6C6-0FD55850A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28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752D-E7E6-481F-AC81-BB16E470987E}" type="datetime1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C6C0-21CE-414E-9751-B80E97328C5F}" type="datetime1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A54E-7143-42AA-9558-3EC02449152C}" type="datetime1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3A887-5BC1-4A50-BB5E-3CC454FF1898}" type="datetime1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152C-D8F4-450E-8CBF-45E1C22C92D4}" type="datetime1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D6D5-D6F2-48EB-8627-F8B3553025D1}" type="datetime1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065B-B382-4DE9-8B76-408B2C652797}" type="datetime1">
              <a:rPr lang="en-US" smtClean="0"/>
              <a:t>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A32C6-6A80-45E1-B2F8-14DF0DEFB3C0}" type="datetime1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6EAE-8740-4DCF-B5A0-0EDA07B6457E}" type="datetime1">
              <a:rPr lang="en-US" smtClean="0"/>
              <a:t>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0726-1063-4E50-BD02-0154824B6371}" type="datetime1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74C8-866B-415A-8F28-6C9AAD88A121}" type="datetime1">
              <a:rPr lang="en-US" smtClean="0"/>
              <a:t>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FEA38F5-135B-431A-85D9-BD560EB40D27}" type="datetime1">
              <a:rPr lang="en-US" smtClean="0"/>
              <a:t>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:\AFC Logo Contest\NewAFCLogoWKeysandta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4724400"/>
            <a:ext cx="1857376" cy="202882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04216"/>
            <a:ext cx="7408333" cy="3886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Association of Florida Colleges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>2018 Trustees Commission Legislative Conference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>January 10-11, 2018</a:t>
            </a:r>
          </a:p>
          <a:p>
            <a:pPr marL="0" indent="0" algn="ctr">
              <a:buNone/>
            </a:pP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64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AFC Trustee of the Year </a:t>
            </a:r>
            <a:r>
              <a:rPr lang="en-US" dirty="0" smtClean="0"/>
              <a:t>Presentation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T:\AFC Logo Contest\AFC Component Logos\Commissions\Trustees\Trustees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86400"/>
            <a:ext cx="914398" cy="1212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677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200" dirty="0"/>
              <a:t>Brandon H. Busteed</a:t>
            </a:r>
            <a:r>
              <a:rPr lang="en-US" sz="3200" b="1" dirty="0"/>
              <a:t>, </a:t>
            </a:r>
            <a:r>
              <a:rPr lang="en-US" sz="3200" dirty="0"/>
              <a:t>Executive </a:t>
            </a:r>
            <a:r>
              <a:rPr lang="en-US" sz="3200" dirty="0" smtClean="0"/>
              <a:t>Director </a:t>
            </a:r>
          </a:p>
          <a:p>
            <a:pPr marL="0" lvl="0" indent="0">
              <a:buNone/>
            </a:pPr>
            <a:r>
              <a:rPr lang="en-US" sz="3200" dirty="0" smtClean="0"/>
              <a:t>Education </a:t>
            </a:r>
            <a:r>
              <a:rPr lang="en-US" sz="3200" dirty="0"/>
              <a:t>&amp; Workforce Development, Gallup 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Keynote Speaker </a:t>
            </a:r>
            <a:endParaRPr lang="en-US" dirty="0"/>
          </a:p>
        </p:txBody>
      </p:sp>
      <p:pic>
        <p:nvPicPr>
          <p:cNvPr id="5" name="Picture 4" descr="T:\AFC Logo Contest\AFC Component Logos\Commissions\Trustees\Trustees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86400"/>
            <a:ext cx="914398" cy="1212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01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Q and 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T:\AFC Logo Contest\AFC Component Logos\Commissions\Trustees\Trustees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86400"/>
            <a:ext cx="914398" cy="1212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497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024" y="381000"/>
            <a:ext cx="7772400" cy="69506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Adjourn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098" y="1600200"/>
            <a:ext cx="3429000" cy="20574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Wednesday</a:t>
            </a:r>
            <a:r>
              <a:rPr lang="en-US" sz="2400" b="1" dirty="0">
                <a:solidFill>
                  <a:schemeClr val="bg1"/>
                </a:solidFill>
              </a:rPr>
              <a:t>, </a:t>
            </a:r>
            <a:r>
              <a:rPr lang="en-US" sz="2400" b="1" dirty="0" smtClean="0">
                <a:solidFill>
                  <a:schemeClr val="bg1"/>
                </a:solidFill>
              </a:rPr>
              <a:t>1/10</a:t>
            </a:r>
            <a:endParaRPr lang="en-US" sz="2400" b="1" dirty="0">
              <a:solidFill>
                <a:schemeClr val="bg1"/>
              </a:solidFill>
            </a:endParaRPr>
          </a:p>
          <a:p>
            <a:pPr algn="l"/>
            <a:endParaRPr lang="en-US" sz="1800" b="1" dirty="0" smtClean="0"/>
          </a:p>
          <a:p>
            <a:pPr algn="l"/>
            <a:r>
              <a:rPr lang="en-US" sz="1800" b="1" dirty="0" smtClean="0"/>
              <a:t>5:30pm </a:t>
            </a:r>
            <a:r>
              <a:rPr lang="en-US" sz="1800" b="1" dirty="0"/>
              <a:t>– </a:t>
            </a:r>
            <a:r>
              <a:rPr lang="en-US" sz="1800" b="1" dirty="0" smtClean="0"/>
              <a:t>7:00pm</a:t>
            </a:r>
            <a:endParaRPr lang="en-US" sz="1800" b="1" dirty="0" smtClean="0"/>
          </a:p>
          <a:p>
            <a:pPr algn="l"/>
            <a:r>
              <a:rPr lang="en-US" sz="1800" b="1" dirty="0" smtClean="0"/>
              <a:t>Legislative </a:t>
            </a:r>
            <a:r>
              <a:rPr lang="en-US" sz="1800" b="1" dirty="0"/>
              <a:t>Reception,</a:t>
            </a:r>
            <a:r>
              <a:rPr lang="en-US" sz="1800" dirty="0"/>
              <a:t> </a:t>
            </a:r>
            <a:r>
              <a:rPr lang="en-US" sz="1800" dirty="0" smtClean="0"/>
              <a:t>Andrew’s</a:t>
            </a:r>
          </a:p>
          <a:p>
            <a:pPr algn="l"/>
            <a:r>
              <a:rPr lang="en-US" sz="1800" dirty="0" smtClean="0"/>
              <a:t>228 </a:t>
            </a:r>
            <a:r>
              <a:rPr lang="en-US" sz="1800" dirty="0"/>
              <a:t>South Adams </a:t>
            </a:r>
            <a:r>
              <a:rPr lang="en-US" sz="1800" dirty="0" smtClean="0"/>
              <a:t>Street</a:t>
            </a:r>
            <a:endParaRPr lang="en-US" sz="1800" dirty="0"/>
          </a:p>
          <a:p>
            <a:pPr algn="l"/>
            <a:endParaRPr lang="en-US" dirty="0"/>
          </a:p>
          <a:p>
            <a:pPr algn="l"/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T:\AFC Logo Contest\AFC Component Logos\Commissions\Trustees\Trustees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86400"/>
            <a:ext cx="914398" cy="121208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4419600" y="1600200"/>
            <a:ext cx="396524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Thursday, 1/11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7:00am </a:t>
            </a:r>
            <a:r>
              <a:rPr lang="en-US" b="1" dirty="0">
                <a:solidFill>
                  <a:schemeClr val="bg1"/>
                </a:solidFill>
              </a:rPr>
              <a:t>– 8:30am </a:t>
            </a:r>
            <a:r>
              <a:rPr lang="en-US" b="1" dirty="0" smtClean="0">
                <a:solidFill>
                  <a:schemeClr val="bg1"/>
                </a:solidFill>
              </a:rPr>
              <a:t>Breakfast</a:t>
            </a:r>
            <a:r>
              <a:rPr lang="en-US" b="1" dirty="0">
                <a:solidFill>
                  <a:schemeClr val="bg1"/>
                </a:solidFill>
              </a:rPr>
              <a:t>,</a:t>
            </a:r>
            <a:r>
              <a:rPr lang="en-US" dirty="0">
                <a:solidFill>
                  <a:schemeClr val="bg1"/>
                </a:solidFill>
              </a:rPr>
              <a:t> Capitol Cafe</a:t>
            </a:r>
          </a:p>
          <a:p>
            <a:r>
              <a:rPr lang="en-US" dirty="0">
                <a:solidFill>
                  <a:schemeClr val="bg1"/>
                </a:solidFill>
              </a:rPr>
              <a:t>Capitol Building – Lower Level (LL)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8:30am – </a:t>
            </a:r>
            <a:r>
              <a:rPr lang="en-US" b="1" dirty="0" smtClean="0">
                <a:solidFill>
                  <a:schemeClr val="bg1"/>
                </a:solidFill>
              </a:rPr>
              <a:t>10:00am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Visits by Legislators,</a:t>
            </a:r>
            <a:r>
              <a:rPr lang="en-US" dirty="0">
                <a:solidFill>
                  <a:schemeClr val="bg1"/>
                </a:solidFill>
              </a:rPr>
              <a:t> Cabinet Room</a:t>
            </a:r>
          </a:p>
          <a:p>
            <a:r>
              <a:rPr lang="en-US" dirty="0">
                <a:solidFill>
                  <a:schemeClr val="bg1"/>
                </a:solidFill>
              </a:rPr>
              <a:t>Capitol Building – Lower Level (LL)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10:00am </a:t>
            </a:r>
            <a:r>
              <a:rPr lang="en-US" b="1" dirty="0">
                <a:solidFill>
                  <a:schemeClr val="bg1"/>
                </a:solidFill>
              </a:rPr>
              <a:t>– </a:t>
            </a:r>
            <a:r>
              <a:rPr lang="en-US" b="1" dirty="0" smtClean="0">
                <a:solidFill>
                  <a:schemeClr val="bg1"/>
                </a:solidFill>
              </a:rPr>
              <a:t>3:00pm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Legislative Delegation Meetings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(On your own)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190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533400"/>
            <a:ext cx="5181600" cy="7620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Welcome</a:t>
            </a:r>
            <a:r>
              <a:rPr lang="en-US" b="1" u="sng" dirty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254" y="1752600"/>
            <a:ext cx="4343400" cy="3640905"/>
          </a:xfrm>
        </p:spPr>
        <p:txBody>
          <a:bodyPr/>
          <a:lstStyle/>
          <a:p>
            <a:pPr algn="l"/>
            <a:r>
              <a:rPr lang="en-US" sz="2800" dirty="0"/>
              <a:t>Marili </a:t>
            </a:r>
            <a:r>
              <a:rPr lang="en-US" sz="2800" dirty="0" err="1" smtClean="0"/>
              <a:t>Cancio</a:t>
            </a:r>
            <a:endParaRPr lang="en-US" sz="2800" dirty="0" smtClean="0"/>
          </a:p>
          <a:p>
            <a:pPr algn="l"/>
            <a:r>
              <a:rPr lang="en-US" sz="2800" dirty="0" smtClean="0"/>
              <a:t>2017-18 </a:t>
            </a:r>
            <a:r>
              <a:rPr lang="en-US" sz="2800" dirty="0"/>
              <a:t>AFC Trustee Commission </a:t>
            </a:r>
            <a:r>
              <a:rPr lang="en-US" sz="2800" dirty="0" smtClean="0"/>
              <a:t>Chair</a:t>
            </a:r>
          </a:p>
          <a:p>
            <a:pPr algn="l"/>
            <a:endParaRPr lang="en-US" sz="2800" dirty="0"/>
          </a:p>
          <a:p>
            <a:pPr lvl="0" algn="l"/>
            <a:r>
              <a:rPr lang="en-US" sz="2800" dirty="0"/>
              <a:t>Tom </a:t>
            </a:r>
            <a:r>
              <a:rPr lang="en-US" sz="2800" dirty="0" smtClean="0"/>
              <a:t>LoBasso</a:t>
            </a:r>
          </a:p>
          <a:p>
            <a:pPr lvl="0" algn="l"/>
            <a:r>
              <a:rPr lang="en-US" sz="2800" dirty="0" smtClean="0"/>
              <a:t>2017-18 </a:t>
            </a:r>
            <a:r>
              <a:rPr lang="en-US" sz="2800" dirty="0"/>
              <a:t>Council of Presidents Chair</a:t>
            </a:r>
          </a:p>
          <a:p>
            <a:pPr algn="l"/>
            <a:endParaRPr lang="en-US" dirty="0" smtClean="0"/>
          </a:p>
        </p:txBody>
      </p:sp>
      <p:pic>
        <p:nvPicPr>
          <p:cNvPr id="7" name="Picture 6" descr="T:\AFC Logo Contest\AFC Component Logos\Commissions\Trustees\Trustees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86400"/>
            <a:ext cx="914398" cy="1212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074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3200" dirty="0"/>
              <a:t>Chris </a:t>
            </a:r>
            <a:r>
              <a:rPr lang="en-US" sz="3200" dirty="0" smtClean="0"/>
              <a:t>Hansen, AFC </a:t>
            </a:r>
            <a:r>
              <a:rPr lang="en-US" sz="3200" dirty="0"/>
              <a:t>Contract </a:t>
            </a:r>
            <a:r>
              <a:rPr lang="en-US" sz="3200" dirty="0" smtClean="0"/>
              <a:t>Lobbyist</a:t>
            </a:r>
          </a:p>
          <a:p>
            <a:pPr marL="0" lvl="0" indent="0">
              <a:buNone/>
            </a:pPr>
            <a:r>
              <a:rPr lang="en-US" sz="3200" dirty="0" smtClean="0"/>
              <a:t>Ballard </a:t>
            </a:r>
            <a:r>
              <a:rPr lang="en-US" sz="3200" dirty="0"/>
              <a:t>Partners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3639" y="5181600"/>
            <a:ext cx="1330361" cy="14336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2018 Legislative Session Outlook</a:t>
            </a:r>
            <a:endParaRPr lang="en-US" dirty="0"/>
          </a:p>
        </p:txBody>
      </p:sp>
      <p:pic>
        <p:nvPicPr>
          <p:cNvPr id="5" name="Picture 4" descr="T:\AFC Logo Contest\AFC Component Logos\Commissions\Trustees\Trustees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257800"/>
            <a:ext cx="914398" cy="1212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811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3200" dirty="0"/>
              <a:t>Madeline </a:t>
            </a:r>
            <a:r>
              <a:rPr lang="en-US" sz="3200" dirty="0" err="1" smtClean="0"/>
              <a:t>Pumariega</a:t>
            </a:r>
            <a:r>
              <a:rPr lang="en-US" sz="3200" dirty="0" smtClean="0"/>
              <a:t>, Chancellor</a:t>
            </a:r>
          </a:p>
          <a:p>
            <a:pPr marL="0" lvl="0" indent="0">
              <a:buNone/>
            </a:pPr>
            <a:r>
              <a:rPr lang="en-US" sz="3200" dirty="0" smtClean="0"/>
              <a:t>Florida </a:t>
            </a:r>
            <a:r>
              <a:rPr lang="en-US" sz="3200" dirty="0"/>
              <a:t>College System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Florida College System Update </a:t>
            </a:r>
            <a:endParaRPr lang="en-US" dirty="0"/>
          </a:p>
        </p:txBody>
      </p:sp>
      <p:pic>
        <p:nvPicPr>
          <p:cNvPr id="5" name="Picture 4" descr="T:\AFC Logo Contest\AFC Component Logos\Commissions\Trustees\Trustees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86400"/>
            <a:ext cx="914398" cy="1212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022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200" dirty="0"/>
              <a:t>Ava </a:t>
            </a:r>
            <a:r>
              <a:rPr lang="en-US" sz="3200" dirty="0" smtClean="0"/>
              <a:t>Parker, Chair</a:t>
            </a:r>
          </a:p>
          <a:p>
            <a:pPr marL="0" lvl="0" indent="0">
              <a:buNone/>
            </a:pPr>
            <a:r>
              <a:rPr lang="en-US" sz="3200" dirty="0" smtClean="0"/>
              <a:t>AFC </a:t>
            </a:r>
            <a:r>
              <a:rPr lang="en-US" sz="3200" dirty="0"/>
              <a:t>Policy and Advocacy </a:t>
            </a:r>
            <a:r>
              <a:rPr lang="en-US" sz="3200" dirty="0" smtClean="0"/>
              <a:t>Committee</a:t>
            </a:r>
            <a:endParaRPr lang="en-US" sz="32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Council of Presidents 2018 Legislative Priorities Review</a:t>
            </a:r>
            <a:endParaRPr lang="en-US" dirty="0"/>
          </a:p>
        </p:txBody>
      </p:sp>
      <p:pic>
        <p:nvPicPr>
          <p:cNvPr id="5" name="Picture 4" descr="T:\AFC Logo Contest\AFC Component Logos\Commissions\Trustees\Trustees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86400"/>
            <a:ext cx="914398" cy="1212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789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Mark Wilson, President and </a:t>
            </a:r>
            <a:r>
              <a:rPr lang="en-US" sz="3200" dirty="0" smtClean="0"/>
              <a:t>CEO</a:t>
            </a:r>
          </a:p>
          <a:p>
            <a:pPr marL="0" indent="0">
              <a:buNone/>
            </a:pPr>
            <a:r>
              <a:rPr lang="en-US" sz="3200" dirty="0" smtClean="0"/>
              <a:t>Florida </a:t>
            </a:r>
            <a:r>
              <a:rPr lang="en-US" sz="3200" dirty="0"/>
              <a:t>Chamber of Commerce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</a:t>
            </a:r>
            <a:endParaRPr lang="en-US" dirty="0"/>
          </a:p>
        </p:txBody>
      </p:sp>
      <p:pic>
        <p:nvPicPr>
          <p:cNvPr id="5" name="Picture 4" descr="T:\AFC Logo Contest\AFC Component Logos\Commissions\Trustees\Trustees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86400"/>
            <a:ext cx="914398" cy="1212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747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724601"/>
            <a:ext cx="7408333" cy="276179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David R. </a:t>
            </a:r>
            <a:r>
              <a:rPr lang="en-US" sz="2800" dirty="0" err="1" smtClean="0"/>
              <a:t>Maymon</a:t>
            </a:r>
            <a:r>
              <a:rPr lang="en-US" sz="2800" dirty="0" smtClean="0"/>
              <a:t>, Trustee, Broward College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Jose L. </a:t>
            </a:r>
            <a:r>
              <a:rPr lang="en-US" sz="2800" dirty="0" err="1" smtClean="0"/>
              <a:t>Conrado</a:t>
            </a:r>
            <a:r>
              <a:rPr lang="en-US" sz="2800" dirty="0" smtClean="0"/>
              <a:t>, Chair, Indian River State College District Board of Trustees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Nathan </a:t>
            </a:r>
            <a:r>
              <a:rPr lang="en-US" sz="2800" dirty="0" err="1" smtClean="0"/>
              <a:t>Stonecipher</a:t>
            </a:r>
            <a:r>
              <a:rPr lang="en-US" sz="2800" dirty="0" smtClean="0"/>
              <a:t>, Chair, St. Petersburg College Board of Trustees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lvl="0" indent="0"/>
            <a:r>
              <a:rPr lang="en-US" dirty="0" smtClean="0"/>
              <a:t>Panel: Chamber </a:t>
            </a:r>
            <a:r>
              <a:rPr lang="en-US" dirty="0"/>
              <a:t>2030 Project Impact</a:t>
            </a:r>
            <a:br>
              <a:rPr lang="en-US" dirty="0"/>
            </a:br>
            <a:r>
              <a:rPr lang="en-US" dirty="0"/>
              <a:t>on Florida’s Workforce</a:t>
            </a:r>
            <a:endParaRPr lang="en-US" dirty="0"/>
          </a:p>
        </p:txBody>
      </p:sp>
      <p:pic>
        <p:nvPicPr>
          <p:cNvPr id="5" name="Picture 4" descr="T:\AFC Logo Contest\AFC Component Logos\Commissions\Trustees\Trustees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86400"/>
            <a:ext cx="914398" cy="1212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305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810933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Moderator: Bill </a:t>
            </a:r>
            <a:r>
              <a:rPr lang="en-US" sz="2800" dirty="0" err="1" smtClean="0"/>
              <a:t>Mullowney</a:t>
            </a:r>
            <a:r>
              <a:rPr lang="en-US" sz="2800" dirty="0" smtClean="0"/>
              <a:t>, </a:t>
            </a:r>
            <a:r>
              <a:rPr lang="en-US" sz="2800" dirty="0" smtClean="0"/>
              <a:t>VP for </a:t>
            </a:r>
            <a:r>
              <a:rPr lang="en-US" sz="2800" dirty="0"/>
              <a:t>Policy and General Counsel for Valencia College</a:t>
            </a:r>
            <a:endParaRPr lang="en-US" sz="28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Panelists: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Commissioner </a:t>
            </a:r>
            <a:r>
              <a:rPr lang="en-US" sz="2800" dirty="0"/>
              <a:t>Sherry </a:t>
            </a:r>
            <a:r>
              <a:rPr lang="en-US" sz="2800" dirty="0" err="1" smtClean="0"/>
              <a:t>Plymale</a:t>
            </a: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Commissioner Nicole </a:t>
            </a:r>
            <a:r>
              <a:rPr lang="en-US" sz="2800" dirty="0"/>
              <a:t>Washington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Panel: Constitution Revision Commission</a:t>
            </a:r>
            <a:endParaRPr lang="en-US" dirty="0"/>
          </a:p>
        </p:txBody>
      </p:sp>
      <p:pic>
        <p:nvPicPr>
          <p:cNvPr id="5" name="Picture 4" descr="T:\AFC Logo Contest\AFC Component Logos\Commissions\Trustees\Trustees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86400"/>
            <a:ext cx="914398" cy="1212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554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Trustees </a:t>
            </a:r>
            <a:r>
              <a:rPr lang="en-US" dirty="0" smtClean="0"/>
              <a:t>Commission</a:t>
            </a:r>
            <a:br>
              <a:rPr lang="en-US" dirty="0" smtClean="0"/>
            </a:br>
            <a:r>
              <a:rPr lang="en-US" dirty="0" smtClean="0"/>
              <a:t>Annual </a:t>
            </a:r>
            <a:r>
              <a:rPr lang="en-US" dirty="0"/>
              <a:t>Meeting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T:\AFC Logo Contest\AFC Component Logos\Commissions\Trustees\Trustees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486400"/>
            <a:ext cx="914398" cy="12120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280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295</TotalTime>
  <Words>225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Waveform</vt:lpstr>
      <vt:lpstr>PowerPoint Presentation</vt:lpstr>
      <vt:lpstr>Welcome </vt:lpstr>
      <vt:lpstr>2018 Legislative Session Outlook</vt:lpstr>
      <vt:lpstr>Florida College System Update </vt:lpstr>
      <vt:lpstr>Council of Presidents 2018 Legislative Priorities Review</vt:lpstr>
      <vt:lpstr>Speaker</vt:lpstr>
      <vt:lpstr>Panel: Chamber 2030 Project Impact on Florida’s Workforce</vt:lpstr>
      <vt:lpstr>Panel: Constitution Revision Commission</vt:lpstr>
      <vt:lpstr>Trustees Commission Annual Meeting  </vt:lpstr>
      <vt:lpstr>AFC Trustee of the Year Presentation </vt:lpstr>
      <vt:lpstr>Keynote Speaker </vt:lpstr>
      <vt:lpstr>Q and A</vt:lpstr>
      <vt:lpstr>Adjourn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of Florida Colleges 2018 Trustees Commission Legislative Conference January 10-11, 2018</dc:title>
  <dc:creator>Lucia Fishburne</dc:creator>
  <cp:lastModifiedBy>Lucia Fishburne</cp:lastModifiedBy>
  <cp:revision>21</cp:revision>
  <cp:lastPrinted>2018-01-09T16:35:42Z</cp:lastPrinted>
  <dcterms:created xsi:type="dcterms:W3CDTF">2018-01-08T15:10:53Z</dcterms:created>
  <dcterms:modified xsi:type="dcterms:W3CDTF">2018-01-09T19:04:05Z</dcterms:modified>
</cp:coreProperties>
</file>